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3" r:id="rId4"/>
    <p:sldId id="262" r:id="rId5"/>
    <p:sldId id="261" r:id="rId6"/>
    <p:sldId id="260" r:id="rId7"/>
    <p:sldId id="259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7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66C6C5-FEC8-4045-B83D-2A6CCA88A34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F9ED83D1-B4B7-484F-8389-9BE318F136EA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Enhanced Auditory Feedback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A6E91E-4758-4ACE-9440-597C5B8654C6}" type="parTrans" cxnId="{3E865144-7230-4924-BB43-FD47BA373EA6}">
      <dgm:prSet/>
      <dgm:spPr/>
      <dgm:t>
        <a:bodyPr/>
        <a:lstStyle/>
        <a:p>
          <a:endParaRPr lang="en-IN"/>
        </a:p>
      </dgm:t>
    </dgm:pt>
    <dgm:pt modelId="{CB2CDE15-1C8E-465F-9B13-F58F62886C58}" type="sibTrans" cxnId="{3E865144-7230-4924-BB43-FD47BA373EA6}">
      <dgm:prSet/>
      <dgm:spPr/>
      <dgm:t>
        <a:bodyPr/>
        <a:lstStyle/>
        <a:p>
          <a:endParaRPr lang="en-IN"/>
        </a:p>
      </dgm:t>
    </dgm:pt>
    <dgm:pt modelId="{159B6F9F-4112-402A-9531-382AD8F45897}">
      <dgm:prSet phldrT="[Text]" custT="1"/>
      <dgm:spPr/>
      <dgm:t>
        <a:bodyPr/>
        <a:lstStyle/>
        <a:p>
          <a:r>
            <a:rPr lang="en-US" sz="34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Multilanguage</a:t>
          </a:r>
          <a:r>
            <a:rPr lang="en-US" sz="3400" kern="1200" dirty="0"/>
            <a:t> </a:t>
          </a:r>
          <a:r>
            <a:rPr lang="en-US" sz="34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Support</a:t>
          </a:r>
          <a:endParaRPr lang="en-IN" sz="3400" b="1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5180E700-EA93-44CF-B76C-EEB188B255EA}" type="parTrans" cxnId="{93202B84-8D4C-49FF-B79A-BD620963970E}">
      <dgm:prSet/>
      <dgm:spPr/>
      <dgm:t>
        <a:bodyPr/>
        <a:lstStyle/>
        <a:p>
          <a:endParaRPr lang="en-IN"/>
        </a:p>
      </dgm:t>
    </dgm:pt>
    <dgm:pt modelId="{897E4DF3-0148-4967-B755-21B111E8FE5C}" type="sibTrans" cxnId="{93202B84-8D4C-49FF-B79A-BD620963970E}">
      <dgm:prSet/>
      <dgm:spPr/>
      <dgm:t>
        <a:bodyPr/>
        <a:lstStyle/>
        <a:p>
          <a:endParaRPr lang="en-IN"/>
        </a:p>
      </dgm:t>
    </dgm:pt>
    <dgm:pt modelId="{994F90FA-3FF4-43F0-87FE-79465C3D343D}">
      <dgm:prSet phldrT="[Text]" custT="1"/>
      <dgm:spPr/>
      <dgm:t>
        <a:bodyPr/>
        <a:lstStyle/>
        <a:p>
          <a:r>
            <a:rPr lang="en-US" sz="34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Desktop Automation and Navigation</a:t>
          </a:r>
          <a:endParaRPr lang="en-IN" sz="3400" b="1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5900797-11AE-476E-B7B1-67E4DE6CE88F}" type="parTrans" cxnId="{463073BA-38D7-4BB5-A95E-A4D94D108B60}">
      <dgm:prSet/>
      <dgm:spPr/>
      <dgm:t>
        <a:bodyPr/>
        <a:lstStyle/>
        <a:p>
          <a:endParaRPr lang="en-IN"/>
        </a:p>
      </dgm:t>
    </dgm:pt>
    <dgm:pt modelId="{817322DB-2E52-43DE-A702-4CA114CF5996}" type="sibTrans" cxnId="{463073BA-38D7-4BB5-A95E-A4D94D108B60}">
      <dgm:prSet/>
      <dgm:spPr/>
      <dgm:t>
        <a:bodyPr/>
        <a:lstStyle/>
        <a:p>
          <a:endParaRPr lang="en-IN"/>
        </a:p>
      </dgm:t>
    </dgm:pt>
    <dgm:pt modelId="{88E0568A-037D-49B9-B15A-EF04E8061B91}">
      <dgm:prSet phldrT="[Text]" custT="1"/>
      <dgm:spPr/>
      <dgm:t>
        <a:bodyPr/>
        <a:lstStyle/>
        <a:p>
          <a:r>
            <a:rPr lang="en-US" sz="3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System Monitoring</a:t>
          </a:r>
          <a:endParaRPr lang="en-IN" sz="3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FFF0D-7068-44D1-9B3C-CBCDBCC1B8FD}" type="parTrans" cxnId="{47045726-4CDC-46EB-89FD-433BE2A923A7}">
      <dgm:prSet/>
      <dgm:spPr/>
      <dgm:t>
        <a:bodyPr/>
        <a:lstStyle/>
        <a:p>
          <a:endParaRPr lang="en-IN"/>
        </a:p>
      </dgm:t>
    </dgm:pt>
    <dgm:pt modelId="{952405A4-37BC-41B4-803D-1A6BF0FE054F}" type="sibTrans" cxnId="{47045726-4CDC-46EB-89FD-433BE2A923A7}">
      <dgm:prSet/>
      <dgm:spPr/>
      <dgm:t>
        <a:bodyPr/>
        <a:lstStyle/>
        <a:p>
          <a:endParaRPr lang="en-IN"/>
        </a:p>
      </dgm:t>
    </dgm:pt>
    <dgm:pt modelId="{34E932B9-60B5-4B47-8309-AA40DE0C93B0}">
      <dgm:prSet phldrT="[Text]" custT="1"/>
      <dgm:spPr/>
      <dgm:t>
        <a:bodyPr/>
        <a:lstStyle/>
        <a:p>
          <a:r>
            <a:rPr lang="en-US" sz="34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Task Automation</a:t>
          </a:r>
          <a:endParaRPr lang="en-IN" sz="3400" b="1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69CA734-9BFE-4B25-BB6C-1AA309073315}" type="parTrans" cxnId="{9E2E810B-EB08-4C33-AF34-B82DF977C498}">
      <dgm:prSet/>
      <dgm:spPr/>
      <dgm:t>
        <a:bodyPr/>
        <a:lstStyle/>
        <a:p>
          <a:endParaRPr lang="en-IN"/>
        </a:p>
      </dgm:t>
    </dgm:pt>
    <dgm:pt modelId="{BFB47E69-E05C-493D-9658-C72424F44050}" type="sibTrans" cxnId="{9E2E810B-EB08-4C33-AF34-B82DF977C498}">
      <dgm:prSet/>
      <dgm:spPr/>
      <dgm:t>
        <a:bodyPr/>
        <a:lstStyle/>
        <a:p>
          <a:endParaRPr lang="en-IN"/>
        </a:p>
      </dgm:t>
    </dgm:pt>
    <dgm:pt modelId="{586455F9-B67B-4084-A6A9-7F4946E75512}" type="pres">
      <dgm:prSet presAssocID="{6166C6C5-FEC8-4045-B83D-2A6CCA88A34E}" presName="Name0" presStyleCnt="0">
        <dgm:presLayoutVars>
          <dgm:chMax val="7"/>
          <dgm:chPref val="7"/>
          <dgm:dir/>
        </dgm:presLayoutVars>
      </dgm:prSet>
      <dgm:spPr/>
    </dgm:pt>
    <dgm:pt modelId="{52C132FF-BBAC-4998-AD63-D25FAC05B4DE}" type="pres">
      <dgm:prSet presAssocID="{6166C6C5-FEC8-4045-B83D-2A6CCA88A34E}" presName="Name1" presStyleCnt="0"/>
      <dgm:spPr/>
    </dgm:pt>
    <dgm:pt modelId="{8A3E4D42-02AE-4A22-A2EE-C6D631AE12D6}" type="pres">
      <dgm:prSet presAssocID="{6166C6C5-FEC8-4045-B83D-2A6CCA88A34E}" presName="cycle" presStyleCnt="0"/>
      <dgm:spPr/>
    </dgm:pt>
    <dgm:pt modelId="{FB955902-CA82-4809-86CF-12A39DD94A12}" type="pres">
      <dgm:prSet presAssocID="{6166C6C5-FEC8-4045-B83D-2A6CCA88A34E}" presName="srcNode" presStyleLbl="node1" presStyleIdx="0" presStyleCnt="5"/>
      <dgm:spPr/>
    </dgm:pt>
    <dgm:pt modelId="{42D0509B-DF4A-4003-82AE-772D7D2B773E}" type="pres">
      <dgm:prSet presAssocID="{6166C6C5-FEC8-4045-B83D-2A6CCA88A34E}" presName="conn" presStyleLbl="parChTrans1D2" presStyleIdx="0" presStyleCnt="1"/>
      <dgm:spPr/>
    </dgm:pt>
    <dgm:pt modelId="{950CD99A-F440-4AA3-9013-0CAD99E84F77}" type="pres">
      <dgm:prSet presAssocID="{6166C6C5-FEC8-4045-B83D-2A6CCA88A34E}" presName="extraNode" presStyleLbl="node1" presStyleIdx="0" presStyleCnt="5"/>
      <dgm:spPr/>
    </dgm:pt>
    <dgm:pt modelId="{B71F7555-1C8A-4A16-A04E-0E138F2C603C}" type="pres">
      <dgm:prSet presAssocID="{6166C6C5-FEC8-4045-B83D-2A6CCA88A34E}" presName="dstNode" presStyleLbl="node1" presStyleIdx="0" presStyleCnt="5"/>
      <dgm:spPr/>
    </dgm:pt>
    <dgm:pt modelId="{AF566BC8-F400-4405-B01C-417E17C280F7}" type="pres">
      <dgm:prSet presAssocID="{F9ED83D1-B4B7-484F-8389-9BE318F136EA}" presName="text_1" presStyleLbl="node1" presStyleIdx="0" presStyleCnt="5">
        <dgm:presLayoutVars>
          <dgm:bulletEnabled val="1"/>
        </dgm:presLayoutVars>
      </dgm:prSet>
      <dgm:spPr/>
    </dgm:pt>
    <dgm:pt modelId="{682F318B-0738-46E2-AD46-7AE53FA49797}" type="pres">
      <dgm:prSet presAssocID="{F9ED83D1-B4B7-484F-8389-9BE318F136EA}" presName="accent_1" presStyleCnt="0"/>
      <dgm:spPr/>
    </dgm:pt>
    <dgm:pt modelId="{4143910C-57EE-4F47-B71F-5DE49EDC94F1}" type="pres">
      <dgm:prSet presAssocID="{F9ED83D1-B4B7-484F-8389-9BE318F136EA}" presName="accentRepeatNode" presStyleLbl="solidFgAcc1" presStyleIdx="0" presStyleCnt="5"/>
      <dgm:spPr>
        <a:solidFill>
          <a:schemeClr val="bg1"/>
        </a:solidFill>
        <a:ln w="28575">
          <a:solidFill>
            <a:schemeClr val="tx1"/>
          </a:solidFill>
        </a:ln>
      </dgm:spPr>
    </dgm:pt>
    <dgm:pt modelId="{054E4F56-3D6B-4E12-B4CA-4DAE14E64931}" type="pres">
      <dgm:prSet presAssocID="{994F90FA-3FF4-43F0-87FE-79465C3D343D}" presName="text_2" presStyleLbl="node1" presStyleIdx="1" presStyleCnt="5">
        <dgm:presLayoutVars>
          <dgm:bulletEnabled val="1"/>
        </dgm:presLayoutVars>
      </dgm:prSet>
      <dgm:spPr/>
    </dgm:pt>
    <dgm:pt modelId="{3EAED4CE-DF48-46DC-AEA7-B7ED081E2F91}" type="pres">
      <dgm:prSet presAssocID="{994F90FA-3FF4-43F0-87FE-79465C3D343D}" presName="accent_2" presStyleCnt="0"/>
      <dgm:spPr/>
    </dgm:pt>
    <dgm:pt modelId="{B38EE901-499A-4FC4-AD1E-DEBD1A8621D7}" type="pres">
      <dgm:prSet presAssocID="{994F90FA-3FF4-43F0-87FE-79465C3D343D}" presName="accentRepeatNode" presStyleLbl="solidFgAcc1" presStyleIdx="1" presStyleCnt="5"/>
      <dgm:spPr>
        <a:solidFill>
          <a:schemeClr val="bg1"/>
        </a:solidFill>
        <a:ln w="28575">
          <a:solidFill>
            <a:schemeClr val="tx1"/>
          </a:solidFill>
        </a:ln>
      </dgm:spPr>
    </dgm:pt>
    <dgm:pt modelId="{0AC33CD8-20B4-4BD2-A2A9-5AA0718E4507}" type="pres">
      <dgm:prSet presAssocID="{34E932B9-60B5-4B47-8309-AA40DE0C93B0}" presName="text_3" presStyleLbl="node1" presStyleIdx="2" presStyleCnt="5">
        <dgm:presLayoutVars>
          <dgm:bulletEnabled val="1"/>
        </dgm:presLayoutVars>
      </dgm:prSet>
      <dgm:spPr/>
    </dgm:pt>
    <dgm:pt modelId="{8F4EBB46-F40E-4FA9-9567-E4A509F2039F}" type="pres">
      <dgm:prSet presAssocID="{34E932B9-60B5-4B47-8309-AA40DE0C93B0}" presName="accent_3" presStyleCnt="0"/>
      <dgm:spPr/>
    </dgm:pt>
    <dgm:pt modelId="{E538CCEB-BE20-4FAD-9652-5DB055DFFF44}" type="pres">
      <dgm:prSet presAssocID="{34E932B9-60B5-4B47-8309-AA40DE0C93B0}" presName="accentRepeatNode" presStyleLbl="solidFgAcc1" presStyleIdx="2" presStyleCnt="5" custLinFactNeighborX="380" custLinFactNeighborY="2595"/>
      <dgm:spPr>
        <a:solidFill>
          <a:schemeClr val="bg1"/>
        </a:solidFill>
        <a:ln w="28575">
          <a:solidFill>
            <a:schemeClr val="tx1"/>
          </a:solidFill>
        </a:ln>
      </dgm:spPr>
    </dgm:pt>
    <dgm:pt modelId="{F399A88A-816B-4A51-86ED-F48D87C1EF77}" type="pres">
      <dgm:prSet presAssocID="{88E0568A-037D-49B9-B15A-EF04E8061B91}" presName="text_4" presStyleLbl="node1" presStyleIdx="3" presStyleCnt="5">
        <dgm:presLayoutVars>
          <dgm:bulletEnabled val="1"/>
        </dgm:presLayoutVars>
      </dgm:prSet>
      <dgm:spPr/>
    </dgm:pt>
    <dgm:pt modelId="{E27BB004-11E9-4F1D-8A5E-803033E5EF43}" type="pres">
      <dgm:prSet presAssocID="{88E0568A-037D-49B9-B15A-EF04E8061B91}" presName="accent_4" presStyleCnt="0"/>
      <dgm:spPr/>
    </dgm:pt>
    <dgm:pt modelId="{C0DA754B-4E6B-4590-98A0-74121956AC19}" type="pres">
      <dgm:prSet presAssocID="{88E0568A-037D-49B9-B15A-EF04E8061B91}" presName="accentRepeatNode" presStyleLbl="solidFgAcc1" presStyleIdx="3" presStyleCnt="5"/>
      <dgm:spPr>
        <a:solidFill>
          <a:schemeClr val="bg1"/>
        </a:solidFill>
        <a:ln w="28575">
          <a:solidFill>
            <a:schemeClr val="tx1"/>
          </a:solidFill>
        </a:ln>
      </dgm:spPr>
    </dgm:pt>
    <dgm:pt modelId="{C2E2CF2E-0B9C-4D0F-9E80-60AA48BF11D4}" type="pres">
      <dgm:prSet presAssocID="{159B6F9F-4112-402A-9531-382AD8F45897}" presName="text_5" presStyleLbl="node1" presStyleIdx="4" presStyleCnt="5">
        <dgm:presLayoutVars>
          <dgm:bulletEnabled val="1"/>
        </dgm:presLayoutVars>
      </dgm:prSet>
      <dgm:spPr/>
    </dgm:pt>
    <dgm:pt modelId="{66D78408-5D3D-4DD9-A4BA-9CEBF5534C24}" type="pres">
      <dgm:prSet presAssocID="{159B6F9F-4112-402A-9531-382AD8F45897}" presName="accent_5" presStyleCnt="0"/>
      <dgm:spPr/>
    </dgm:pt>
    <dgm:pt modelId="{F0F1A271-904A-4E09-A851-2A008D38326C}" type="pres">
      <dgm:prSet presAssocID="{159B6F9F-4112-402A-9531-382AD8F45897}" presName="accentRepeatNode" presStyleLbl="solidFgAcc1" presStyleIdx="4" presStyleCnt="5"/>
      <dgm:spPr>
        <a:solidFill>
          <a:schemeClr val="bg1"/>
        </a:solidFill>
        <a:ln w="28575">
          <a:solidFill>
            <a:schemeClr val="tx1"/>
          </a:solidFill>
        </a:ln>
      </dgm:spPr>
    </dgm:pt>
  </dgm:ptLst>
  <dgm:cxnLst>
    <dgm:cxn modelId="{9E2E810B-EB08-4C33-AF34-B82DF977C498}" srcId="{6166C6C5-FEC8-4045-B83D-2A6CCA88A34E}" destId="{34E932B9-60B5-4B47-8309-AA40DE0C93B0}" srcOrd="2" destOrd="0" parTransId="{869CA734-9BFE-4B25-BB6C-1AA309073315}" sibTransId="{BFB47E69-E05C-493D-9658-C72424F44050}"/>
    <dgm:cxn modelId="{41CC3515-8729-44DF-B066-A13270494AA6}" type="presOf" srcId="{88E0568A-037D-49B9-B15A-EF04E8061B91}" destId="{F399A88A-816B-4A51-86ED-F48D87C1EF77}" srcOrd="0" destOrd="0" presId="urn:microsoft.com/office/officeart/2008/layout/VerticalCurvedList"/>
    <dgm:cxn modelId="{50ACCA1B-1490-493C-8E0B-A2F40659BAB7}" type="presOf" srcId="{994F90FA-3FF4-43F0-87FE-79465C3D343D}" destId="{054E4F56-3D6B-4E12-B4CA-4DAE14E64931}" srcOrd="0" destOrd="0" presId="urn:microsoft.com/office/officeart/2008/layout/VerticalCurvedList"/>
    <dgm:cxn modelId="{47045726-4CDC-46EB-89FD-433BE2A923A7}" srcId="{6166C6C5-FEC8-4045-B83D-2A6CCA88A34E}" destId="{88E0568A-037D-49B9-B15A-EF04E8061B91}" srcOrd="3" destOrd="0" parTransId="{7A6FFF0D-7068-44D1-9B3C-CBCDBCC1B8FD}" sibTransId="{952405A4-37BC-41B4-803D-1A6BF0FE054F}"/>
    <dgm:cxn modelId="{C2D74C60-8474-484C-BBE2-309CEC8C7E6C}" type="presOf" srcId="{159B6F9F-4112-402A-9531-382AD8F45897}" destId="{C2E2CF2E-0B9C-4D0F-9E80-60AA48BF11D4}" srcOrd="0" destOrd="0" presId="urn:microsoft.com/office/officeart/2008/layout/VerticalCurvedList"/>
    <dgm:cxn modelId="{3E865144-7230-4924-BB43-FD47BA373EA6}" srcId="{6166C6C5-FEC8-4045-B83D-2A6CCA88A34E}" destId="{F9ED83D1-B4B7-484F-8389-9BE318F136EA}" srcOrd="0" destOrd="0" parTransId="{22A6E91E-4758-4ACE-9440-597C5B8654C6}" sibTransId="{CB2CDE15-1C8E-465F-9B13-F58F62886C58}"/>
    <dgm:cxn modelId="{E8976969-419D-4CA0-93C4-0ED45BC84475}" type="presOf" srcId="{34E932B9-60B5-4B47-8309-AA40DE0C93B0}" destId="{0AC33CD8-20B4-4BD2-A2A9-5AA0718E4507}" srcOrd="0" destOrd="0" presId="urn:microsoft.com/office/officeart/2008/layout/VerticalCurvedList"/>
    <dgm:cxn modelId="{93202B84-8D4C-49FF-B79A-BD620963970E}" srcId="{6166C6C5-FEC8-4045-B83D-2A6CCA88A34E}" destId="{159B6F9F-4112-402A-9531-382AD8F45897}" srcOrd="4" destOrd="0" parTransId="{5180E700-EA93-44CF-B76C-EEB188B255EA}" sibTransId="{897E4DF3-0148-4967-B755-21B111E8FE5C}"/>
    <dgm:cxn modelId="{A23162BA-8FB2-498C-B080-E5173FD2EDCC}" type="presOf" srcId="{F9ED83D1-B4B7-484F-8389-9BE318F136EA}" destId="{AF566BC8-F400-4405-B01C-417E17C280F7}" srcOrd="0" destOrd="0" presId="urn:microsoft.com/office/officeart/2008/layout/VerticalCurvedList"/>
    <dgm:cxn modelId="{463073BA-38D7-4BB5-A95E-A4D94D108B60}" srcId="{6166C6C5-FEC8-4045-B83D-2A6CCA88A34E}" destId="{994F90FA-3FF4-43F0-87FE-79465C3D343D}" srcOrd="1" destOrd="0" parTransId="{15900797-11AE-476E-B7B1-67E4DE6CE88F}" sibTransId="{817322DB-2E52-43DE-A702-4CA114CF5996}"/>
    <dgm:cxn modelId="{951B43CD-597A-483D-B1FE-AD0A7DE75201}" type="presOf" srcId="{6166C6C5-FEC8-4045-B83D-2A6CCA88A34E}" destId="{586455F9-B67B-4084-A6A9-7F4946E75512}" srcOrd="0" destOrd="0" presId="urn:microsoft.com/office/officeart/2008/layout/VerticalCurvedList"/>
    <dgm:cxn modelId="{534DFAEA-5339-430F-A256-008A4A685BC1}" type="presOf" srcId="{CB2CDE15-1C8E-465F-9B13-F58F62886C58}" destId="{42D0509B-DF4A-4003-82AE-772D7D2B773E}" srcOrd="0" destOrd="0" presId="urn:microsoft.com/office/officeart/2008/layout/VerticalCurvedList"/>
    <dgm:cxn modelId="{4F551178-6CC4-4C92-BBCC-4770D0B96943}" type="presParOf" srcId="{586455F9-B67B-4084-A6A9-7F4946E75512}" destId="{52C132FF-BBAC-4998-AD63-D25FAC05B4DE}" srcOrd="0" destOrd="0" presId="urn:microsoft.com/office/officeart/2008/layout/VerticalCurvedList"/>
    <dgm:cxn modelId="{652102AA-7E8C-45D7-9362-355222C00C74}" type="presParOf" srcId="{52C132FF-BBAC-4998-AD63-D25FAC05B4DE}" destId="{8A3E4D42-02AE-4A22-A2EE-C6D631AE12D6}" srcOrd="0" destOrd="0" presId="urn:microsoft.com/office/officeart/2008/layout/VerticalCurvedList"/>
    <dgm:cxn modelId="{359AA4EB-D2D9-49FF-B0F9-CEF64AD42422}" type="presParOf" srcId="{8A3E4D42-02AE-4A22-A2EE-C6D631AE12D6}" destId="{FB955902-CA82-4809-86CF-12A39DD94A12}" srcOrd="0" destOrd="0" presId="urn:microsoft.com/office/officeart/2008/layout/VerticalCurvedList"/>
    <dgm:cxn modelId="{DE306FC3-373A-4118-A451-2C6484916D2E}" type="presParOf" srcId="{8A3E4D42-02AE-4A22-A2EE-C6D631AE12D6}" destId="{42D0509B-DF4A-4003-82AE-772D7D2B773E}" srcOrd="1" destOrd="0" presId="urn:microsoft.com/office/officeart/2008/layout/VerticalCurvedList"/>
    <dgm:cxn modelId="{1253546E-955F-4EA2-85D9-6E6FA3CC8D52}" type="presParOf" srcId="{8A3E4D42-02AE-4A22-A2EE-C6D631AE12D6}" destId="{950CD99A-F440-4AA3-9013-0CAD99E84F77}" srcOrd="2" destOrd="0" presId="urn:microsoft.com/office/officeart/2008/layout/VerticalCurvedList"/>
    <dgm:cxn modelId="{9F1F9C23-8A00-48F0-90CA-E4C986991AAE}" type="presParOf" srcId="{8A3E4D42-02AE-4A22-A2EE-C6D631AE12D6}" destId="{B71F7555-1C8A-4A16-A04E-0E138F2C603C}" srcOrd="3" destOrd="0" presId="urn:microsoft.com/office/officeart/2008/layout/VerticalCurvedList"/>
    <dgm:cxn modelId="{957AE17E-D90F-45FD-8EE0-C4A103EDF095}" type="presParOf" srcId="{52C132FF-BBAC-4998-AD63-D25FAC05B4DE}" destId="{AF566BC8-F400-4405-B01C-417E17C280F7}" srcOrd="1" destOrd="0" presId="urn:microsoft.com/office/officeart/2008/layout/VerticalCurvedList"/>
    <dgm:cxn modelId="{18BD39D9-F71F-4238-A656-CFE2016E7612}" type="presParOf" srcId="{52C132FF-BBAC-4998-AD63-D25FAC05B4DE}" destId="{682F318B-0738-46E2-AD46-7AE53FA49797}" srcOrd="2" destOrd="0" presId="urn:microsoft.com/office/officeart/2008/layout/VerticalCurvedList"/>
    <dgm:cxn modelId="{5C638003-5DA6-4D95-A1EE-546BCE691196}" type="presParOf" srcId="{682F318B-0738-46E2-AD46-7AE53FA49797}" destId="{4143910C-57EE-4F47-B71F-5DE49EDC94F1}" srcOrd="0" destOrd="0" presId="urn:microsoft.com/office/officeart/2008/layout/VerticalCurvedList"/>
    <dgm:cxn modelId="{54E05BD6-EDFC-45FD-AF72-858BF2314E5D}" type="presParOf" srcId="{52C132FF-BBAC-4998-AD63-D25FAC05B4DE}" destId="{054E4F56-3D6B-4E12-B4CA-4DAE14E64931}" srcOrd="3" destOrd="0" presId="urn:microsoft.com/office/officeart/2008/layout/VerticalCurvedList"/>
    <dgm:cxn modelId="{EB3072FB-185A-4A15-A1F8-6F4BADE7F5EE}" type="presParOf" srcId="{52C132FF-BBAC-4998-AD63-D25FAC05B4DE}" destId="{3EAED4CE-DF48-46DC-AEA7-B7ED081E2F91}" srcOrd="4" destOrd="0" presId="urn:microsoft.com/office/officeart/2008/layout/VerticalCurvedList"/>
    <dgm:cxn modelId="{9950B546-A0D5-4921-A18B-2320181066BA}" type="presParOf" srcId="{3EAED4CE-DF48-46DC-AEA7-B7ED081E2F91}" destId="{B38EE901-499A-4FC4-AD1E-DEBD1A8621D7}" srcOrd="0" destOrd="0" presId="urn:microsoft.com/office/officeart/2008/layout/VerticalCurvedList"/>
    <dgm:cxn modelId="{5F373BD3-4043-491A-8C38-2609B2A1EFE4}" type="presParOf" srcId="{52C132FF-BBAC-4998-AD63-D25FAC05B4DE}" destId="{0AC33CD8-20B4-4BD2-A2A9-5AA0718E4507}" srcOrd="5" destOrd="0" presId="urn:microsoft.com/office/officeart/2008/layout/VerticalCurvedList"/>
    <dgm:cxn modelId="{9469FB99-9993-4586-9191-078EEBA10A79}" type="presParOf" srcId="{52C132FF-BBAC-4998-AD63-D25FAC05B4DE}" destId="{8F4EBB46-F40E-4FA9-9567-E4A509F2039F}" srcOrd="6" destOrd="0" presId="urn:microsoft.com/office/officeart/2008/layout/VerticalCurvedList"/>
    <dgm:cxn modelId="{1D153CC9-979B-427B-A091-3AFB4010F9ED}" type="presParOf" srcId="{8F4EBB46-F40E-4FA9-9567-E4A509F2039F}" destId="{E538CCEB-BE20-4FAD-9652-5DB055DFFF44}" srcOrd="0" destOrd="0" presId="urn:microsoft.com/office/officeart/2008/layout/VerticalCurvedList"/>
    <dgm:cxn modelId="{F616978C-B9CC-4F1E-8FAD-D5DE1DF9B5E5}" type="presParOf" srcId="{52C132FF-BBAC-4998-AD63-D25FAC05B4DE}" destId="{F399A88A-816B-4A51-86ED-F48D87C1EF77}" srcOrd="7" destOrd="0" presId="urn:microsoft.com/office/officeart/2008/layout/VerticalCurvedList"/>
    <dgm:cxn modelId="{B1182C39-2A29-4365-920B-5CEC7020040A}" type="presParOf" srcId="{52C132FF-BBAC-4998-AD63-D25FAC05B4DE}" destId="{E27BB004-11E9-4F1D-8A5E-803033E5EF43}" srcOrd="8" destOrd="0" presId="urn:microsoft.com/office/officeart/2008/layout/VerticalCurvedList"/>
    <dgm:cxn modelId="{CF6EA060-0301-4063-8F90-800538D1C79E}" type="presParOf" srcId="{E27BB004-11E9-4F1D-8A5E-803033E5EF43}" destId="{C0DA754B-4E6B-4590-98A0-74121956AC19}" srcOrd="0" destOrd="0" presId="urn:microsoft.com/office/officeart/2008/layout/VerticalCurvedList"/>
    <dgm:cxn modelId="{CA42645A-E384-4829-93BC-F617FC86E6CC}" type="presParOf" srcId="{52C132FF-BBAC-4998-AD63-D25FAC05B4DE}" destId="{C2E2CF2E-0B9C-4D0F-9E80-60AA48BF11D4}" srcOrd="9" destOrd="0" presId="urn:microsoft.com/office/officeart/2008/layout/VerticalCurvedList"/>
    <dgm:cxn modelId="{6565065A-F458-4531-B639-4117016CB3E8}" type="presParOf" srcId="{52C132FF-BBAC-4998-AD63-D25FAC05B4DE}" destId="{66D78408-5D3D-4DD9-A4BA-9CEBF5534C24}" srcOrd="10" destOrd="0" presId="urn:microsoft.com/office/officeart/2008/layout/VerticalCurvedList"/>
    <dgm:cxn modelId="{B5EDD7D6-F3CD-473A-ADB4-2D2BCBD0AECE}" type="presParOf" srcId="{66D78408-5D3D-4DD9-A4BA-9CEBF5534C24}" destId="{F0F1A271-904A-4E09-A851-2A008D38326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0509B-DF4A-4003-82AE-772D7D2B773E}">
      <dsp:nvSpPr>
        <dsp:cNvPr id="0" name=""/>
        <dsp:cNvSpPr/>
      </dsp:nvSpPr>
      <dsp:spPr>
        <a:xfrm>
          <a:off x="-5897614" y="-902540"/>
          <a:ext cx="7021016" cy="7021016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566BC8-F400-4405-B01C-417E17C280F7}">
      <dsp:nvSpPr>
        <dsp:cNvPr id="0" name=""/>
        <dsp:cNvSpPr/>
      </dsp:nvSpPr>
      <dsp:spPr>
        <a:xfrm>
          <a:off x="490984" y="325891"/>
          <a:ext cx="8943429" cy="652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68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Enhanced Auditory Feedback</a:t>
          </a:r>
          <a:endParaRPr lang="en-IN" sz="35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0984" y="325891"/>
        <a:ext cx="8943429" cy="652200"/>
      </dsp:txXfrm>
    </dsp:sp>
    <dsp:sp modelId="{4143910C-57EE-4F47-B71F-5DE49EDC94F1}">
      <dsp:nvSpPr>
        <dsp:cNvPr id="0" name=""/>
        <dsp:cNvSpPr/>
      </dsp:nvSpPr>
      <dsp:spPr>
        <a:xfrm>
          <a:off x="83358" y="244366"/>
          <a:ext cx="815250" cy="815250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4F56-3D6B-4E12-B4CA-4DAE14E64931}">
      <dsp:nvSpPr>
        <dsp:cNvPr id="0" name=""/>
        <dsp:cNvSpPr/>
      </dsp:nvSpPr>
      <dsp:spPr>
        <a:xfrm>
          <a:off x="958331" y="1303879"/>
          <a:ext cx="8476082" cy="652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684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Desktop Automation and Navigation</a:t>
          </a:r>
          <a:endParaRPr lang="en-IN" sz="3400" b="1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58331" y="1303879"/>
        <a:ext cx="8476082" cy="652200"/>
      </dsp:txXfrm>
    </dsp:sp>
    <dsp:sp modelId="{B38EE901-499A-4FC4-AD1E-DEBD1A8621D7}">
      <dsp:nvSpPr>
        <dsp:cNvPr id="0" name=""/>
        <dsp:cNvSpPr/>
      </dsp:nvSpPr>
      <dsp:spPr>
        <a:xfrm>
          <a:off x="550706" y="1222354"/>
          <a:ext cx="815250" cy="815250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33CD8-20B4-4BD2-A2A9-5AA0718E4507}">
      <dsp:nvSpPr>
        <dsp:cNvPr id="0" name=""/>
        <dsp:cNvSpPr/>
      </dsp:nvSpPr>
      <dsp:spPr>
        <a:xfrm>
          <a:off x="1101769" y="2281867"/>
          <a:ext cx="8332643" cy="652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684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Task Automation</a:t>
          </a:r>
          <a:endParaRPr lang="en-IN" sz="3400" b="1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101769" y="2281867"/>
        <a:ext cx="8332643" cy="652200"/>
      </dsp:txXfrm>
    </dsp:sp>
    <dsp:sp modelId="{E538CCEB-BE20-4FAD-9652-5DB055DFFF44}">
      <dsp:nvSpPr>
        <dsp:cNvPr id="0" name=""/>
        <dsp:cNvSpPr/>
      </dsp:nvSpPr>
      <dsp:spPr>
        <a:xfrm>
          <a:off x="697242" y="2221497"/>
          <a:ext cx="815250" cy="815250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9A88A-816B-4A51-86ED-F48D87C1EF77}">
      <dsp:nvSpPr>
        <dsp:cNvPr id="0" name=""/>
        <dsp:cNvSpPr/>
      </dsp:nvSpPr>
      <dsp:spPr>
        <a:xfrm>
          <a:off x="958331" y="3259855"/>
          <a:ext cx="8476082" cy="652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684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System Monitoring</a:t>
          </a:r>
          <a:endParaRPr lang="en-IN" sz="3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8331" y="3259855"/>
        <a:ext cx="8476082" cy="652200"/>
      </dsp:txXfrm>
    </dsp:sp>
    <dsp:sp modelId="{C0DA754B-4E6B-4590-98A0-74121956AC19}">
      <dsp:nvSpPr>
        <dsp:cNvPr id="0" name=""/>
        <dsp:cNvSpPr/>
      </dsp:nvSpPr>
      <dsp:spPr>
        <a:xfrm>
          <a:off x="550706" y="3178329"/>
          <a:ext cx="815250" cy="815250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2CF2E-0B9C-4D0F-9E80-60AA48BF11D4}">
      <dsp:nvSpPr>
        <dsp:cNvPr id="0" name=""/>
        <dsp:cNvSpPr/>
      </dsp:nvSpPr>
      <dsp:spPr>
        <a:xfrm>
          <a:off x="490984" y="4237842"/>
          <a:ext cx="8943429" cy="652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684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Multilanguage</a:t>
          </a:r>
          <a:r>
            <a:rPr lang="en-US" sz="3400" kern="1200" dirty="0"/>
            <a:t> </a:t>
          </a:r>
          <a:r>
            <a:rPr lang="en-US" sz="34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Support</a:t>
          </a:r>
          <a:endParaRPr lang="en-IN" sz="3400" b="1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90984" y="4237842"/>
        <a:ext cx="8943429" cy="652200"/>
      </dsp:txXfrm>
    </dsp:sp>
    <dsp:sp modelId="{F0F1A271-904A-4E09-A851-2A008D38326C}">
      <dsp:nvSpPr>
        <dsp:cNvPr id="0" name=""/>
        <dsp:cNvSpPr/>
      </dsp:nvSpPr>
      <dsp:spPr>
        <a:xfrm>
          <a:off x="83358" y="4156317"/>
          <a:ext cx="815250" cy="815250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9F62-0F7C-C6D9-9236-170803AF9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584F2-B4BB-10AE-A8A4-EE935305B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CE793-D9FB-7834-3C00-FA80F8A8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1ACDA-EC12-7C1E-A71E-AB7EA6BF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27DF2-BA25-0E7E-16D3-502363D8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36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EFA-E3DB-3ADF-DB7F-D392ED59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3B957-EA85-1B9B-FD39-53509F8F0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913D-390F-17EA-4B7D-72968F5C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42014-3F79-0F88-E084-7494B39D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DCAE3-6039-7F95-F8BC-37B34D4B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6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15490-042E-328C-F042-DEFC31451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8DAF6-01EA-561D-170A-581F8B2FD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335B4-48C1-8062-E9D7-AB6F6830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13DC4-1202-78B1-F8AE-BA5BBB9D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3AEC9-EB65-F971-2410-88466AAA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80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C066-E54B-8E59-3445-4997364F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6E02-0B4C-45DF-21B0-556E9FE3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3391-B8C5-6E52-7977-EDE73DD3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8CDE-571F-7712-FBCC-A926262F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5C03D-2FE1-36F0-FC82-890D6427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79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23E8-A127-76EC-3585-564C83ED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B5394-650F-7293-798D-66344181E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F74CF-4B18-B6D1-CDF4-23E4B6B0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AF517-4AA0-1651-9DE4-FB7325B1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A335D-CBEF-7F66-18C3-5CD71A34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994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43A7-5621-79EF-15BA-793944A6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2DFB-CFA2-828E-A776-E0BFF0883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A4278-BE53-F465-6EAD-4D5D5F98B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11054-682C-D899-DFC0-CBA09D4D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45F60-80CD-2C44-2674-AC2F4752D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CE9A3-42B0-C063-8137-198E3304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5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69B6-A4DF-17FA-BAA4-B8A541A5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94E6-7359-8918-CB30-AA9ACDDC9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A5694-106B-8EDD-A84A-B8C87E7B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61D9D-FA04-8FC4-21E9-858BF7507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61651-43FF-A4E6-5C9D-46948A99D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BD7161-D3FB-698C-4823-8E98E546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C5174-0E8C-9D03-7256-67C8EA1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C994E-C30A-7240-8A72-E75EA4F9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56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65F7-D610-FB23-A8CB-5057C58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24A36-817C-3197-0A4E-7DE683AB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5D52C-4C37-35AD-BE22-AFAAE6F7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D35D1-1AC5-8D11-DAE7-2221960B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91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818C6-3954-1059-EA28-504D11C2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4D31A-D077-BA3B-FEB0-1875B626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61F6-4432-3177-16DD-7967974E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91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C3B1-2476-176C-81EB-64AC00460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4F1AB-7DC5-4559-2B70-C78BE1E2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D93CA-ED79-A8A8-6708-518A2634F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DFFF2-BCB4-4823-3BE5-A0ADF8CB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D26F0-6382-0713-03A0-C2D1C18E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C8E77-7261-0CCD-966C-812887E0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52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DBE0-D411-7690-71F8-B3FE0BBC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CEC18-F9BC-02C1-06EE-E795CCDED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373DC-63F8-CC7D-E4A4-07CE3E95B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255E3-7B42-DF01-3418-A9D84103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87B7B-7686-0C08-D9E9-32CFD96B9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644ED-B729-21B3-F361-74FFA1BD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73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6A9DC-5915-B053-33D6-35594100B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58510-541C-8799-BAE1-CF731A142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DD788-F861-66F9-D5C7-1E2504427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68DD5-1801-4EC8-9801-087F4EEC6F5C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DDF88-A1B6-263A-C7D4-EF57756C3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E041-CDCF-BBB5-CE0A-70B8022DF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C1431-D406-476B-B1E6-303C29DA7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21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3962E-B06C-C996-885E-54EB4930F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8"/>
            <a:ext cx="12208290" cy="6848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45E204-C548-2DB0-EDF0-935C50708F61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agona Book (Headings)"/>
              </a:rPr>
              <a:t>WELCOME </a:t>
            </a:r>
            <a:br>
              <a:rPr lang="en-US" sz="6600" dirty="0">
                <a:latin typeface="Sagona Book (Headings)"/>
              </a:rPr>
            </a:br>
            <a:r>
              <a:rPr lang="en-US" sz="6600" dirty="0">
                <a:latin typeface="Sagona Book (Headings)"/>
              </a:rPr>
              <a:t>NAAC </a:t>
            </a:r>
            <a:r>
              <a:rPr lang="en-IN" sz="6600" dirty="0">
                <a:latin typeface="Sagona Book (Headings)"/>
              </a:rPr>
              <a:t>COMMITTEE </a:t>
            </a:r>
            <a:endParaRPr lang="en-IN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agona Book (Headings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7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oto 3d abstract background with a plexus design with a shallow depth of field">
            <a:extLst>
              <a:ext uri="{FF2B5EF4-FFF2-40B4-BE49-F238E27FC236}">
                <a16:creationId xmlns:a16="http://schemas.microsoft.com/office/drawing/2014/main" id="{CF6F5031-7287-C506-643D-4F8CD7DA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A76A86-A6F0-D813-1380-2DA657F96DFA}"/>
              </a:ext>
            </a:extLst>
          </p:cNvPr>
          <p:cNvSpPr/>
          <p:nvPr/>
        </p:nvSpPr>
        <p:spPr>
          <a:xfrm>
            <a:off x="3608725" y="2143926"/>
            <a:ext cx="4603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Voice Assistant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5E204-C548-2DB0-EDF0-935C50708F61}"/>
              </a:ext>
            </a:extLst>
          </p:cNvPr>
          <p:cNvSpPr txBox="1"/>
          <p:nvPr/>
        </p:nvSpPr>
        <p:spPr>
          <a:xfrm>
            <a:off x="2627567" y="931790"/>
            <a:ext cx="6565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endParaRPr lang="en-IN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3A20A-DD6E-CC4A-1CE1-025CE8EDFA11}"/>
              </a:ext>
            </a:extLst>
          </p:cNvPr>
          <p:cNvSpPr txBox="1"/>
          <p:nvPr/>
        </p:nvSpPr>
        <p:spPr>
          <a:xfrm>
            <a:off x="4337252" y="3187019"/>
            <a:ext cx="31463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…Eyes Beyond…</a:t>
            </a:r>
          </a:p>
          <a:p>
            <a:pPr algn="ctr"/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Yash Patil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Sanaya Surde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Apurva Sanap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Harshit Thakre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Vinay Bahire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Siddharth Ohal</a:t>
            </a:r>
          </a:p>
        </p:txBody>
      </p:sp>
    </p:spTree>
    <p:extLst>
      <p:ext uri="{BB962C8B-B14F-4D97-AF65-F5344CB8AC3E}">
        <p14:creationId xmlns:p14="http://schemas.microsoft.com/office/powerpoint/2010/main" val="31289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arp dir="in"/>
      </p:transition>
    </mc:Choice>
    <mc:Fallback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oto 3d abstract background with a plexus design with a shallow depth of field">
            <a:extLst>
              <a:ext uri="{FF2B5EF4-FFF2-40B4-BE49-F238E27FC236}">
                <a16:creationId xmlns:a16="http://schemas.microsoft.com/office/drawing/2014/main" id="{CF6F5031-7287-C506-643D-4F8CD7DA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art">
            <a:extLst>
              <a:ext uri="{FF2B5EF4-FFF2-40B4-BE49-F238E27FC236}">
                <a16:creationId xmlns:a16="http://schemas.microsoft.com/office/drawing/2014/main" id="{B765A297-0680-6ACE-8E01-64D2AB1C7CAF}"/>
              </a:ext>
            </a:extLst>
          </p:cNvPr>
          <p:cNvSpPr/>
          <p:nvPr/>
        </p:nvSpPr>
        <p:spPr>
          <a:xfrm>
            <a:off x="2197379" y="2589908"/>
            <a:ext cx="1422078" cy="16666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!!art">
            <a:extLst>
              <a:ext uri="{FF2B5EF4-FFF2-40B4-BE49-F238E27FC236}">
                <a16:creationId xmlns:a16="http://schemas.microsoft.com/office/drawing/2014/main" id="{245D9B05-FD83-752E-CBB9-CC93706CDE5F}"/>
              </a:ext>
            </a:extLst>
          </p:cNvPr>
          <p:cNvSpPr/>
          <p:nvPr/>
        </p:nvSpPr>
        <p:spPr>
          <a:xfrm>
            <a:off x="6409707" y="2598268"/>
            <a:ext cx="1533152" cy="16666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71A0BDF-0291-5D2D-3B72-06383FFC4EDA}"/>
              </a:ext>
            </a:extLst>
          </p:cNvPr>
          <p:cNvSpPr/>
          <p:nvPr/>
        </p:nvSpPr>
        <p:spPr>
          <a:xfrm>
            <a:off x="1527707" y="3243690"/>
            <a:ext cx="677960" cy="41390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125E2F-6BDD-28FF-7C28-DD92EADF2401}"/>
              </a:ext>
            </a:extLst>
          </p:cNvPr>
          <p:cNvGrpSpPr/>
          <p:nvPr/>
        </p:nvGrpSpPr>
        <p:grpSpPr>
          <a:xfrm>
            <a:off x="192315" y="2666049"/>
            <a:ext cx="1349524" cy="1666649"/>
            <a:chOff x="54316" y="2748573"/>
            <a:chExt cx="1422078" cy="1666649"/>
          </a:xfrm>
        </p:grpSpPr>
        <p:sp>
          <p:nvSpPr>
            <p:cNvPr id="9" name="!!art">
              <a:extLst>
                <a:ext uri="{FF2B5EF4-FFF2-40B4-BE49-F238E27FC236}">
                  <a16:creationId xmlns:a16="http://schemas.microsoft.com/office/drawing/2014/main" id="{2C3D0AE7-5AB7-F3AC-8B8C-54643C1A4C14}"/>
                </a:ext>
              </a:extLst>
            </p:cNvPr>
            <p:cNvSpPr/>
            <p:nvPr/>
          </p:nvSpPr>
          <p:spPr>
            <a:xfrm>
              <a:off x="54316" y="2748573"/>
              <a:ext cx="1422078" cy="16666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pic>
          <p:nvPicPr>
            <p:cNvPr id="10" name="!!a">
              <a:extLst>
                <a:ext uri="{FF2B5EF4-FFF2-40B4-BE49-F238E27FC236}">
                  <a16:creationId xmlns:a16="http://schemas.microsoft.com/office/drawing/2014/main" id="{B2FC17AD-CEC0-0614-55AD-5F35D3F9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090" y="2929148"/>
              <a:ext cx="1229919" cy="1229919"/>
            </a:xfrm>
            <a:prstGeom prst="rect">
              <a:avLst/>
            </a:prstGeom>
          </p:spPr>
        </p:pic>
      </p:grpSp>
      <p:sp>
        <p:nvSpPr>
          <p:cNvPr id="11" name="!!art">
            <a:extLst>
              <a:ext uri="{FF2B5EF4-FFF2-40B4-BE49-F238E27FC236}">
                <a16:creationId xmlns:a16="http://schemas.microsoft.com/office/drawing/2014/main" id="{46E81067-60AF-A505-4E9B-E20FB0E62484}"/>
              </a:ext>
            </a:extLst>
          </p:cNvPr>
          <p:cNvSpPr/>
          <p:nvPr/>
        </p:nvSpPr>
        <p:spPr>
          <a:xfrm>
            <a:off x="4362737" y="2601480"/>
            <a:ext cx="1422078" cy="16666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!!a">
            <a:extLst>
              <a:ext uri="{FF2B5EF4-FFF2-40B4-BE49-F238E27FC236}">
                <a16:creationId xmlns:a16="http://schemas.microsoft.com/office/drawing/2014/main" id="{15F14009-849B-6BDF-F08B-067CCB02B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78" y="2763944"/>
            <a:ext cx="1411779" cy="1411779"/>
          </a:xfrm>
          <a:prstGeom prst="rect">
            <a:avLst/>
          </a:prstGeom>
        </p:spPr>
      </p:pic>
      <p:pic>
        <p:nvPicPr>
          <p:cNvPr id="13" name="!!a">
            <a:extLst>
              <a:ext uri="{FF2B5EF4-FFF2-40B4-BE49-F238E27FC236}">
                <a16:creationId xmlns:a16="http://schemas.microsoft.com/office/drawing/2014/main" id="{7FB89C9C-D744-1782-9FAA-286720655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50" y="2728933"/>
            <a:ext cx="1482289" cy="1411741"/>
          </a:xfrm>
          <a:prstGeom prst="rect">
            <a:avLst/>
          </a:prstGeom>
        </p:spPr>
      </p:pic>
      <p:pic>
        <p:nvPicPr>
          <p:cNvPr id="14" name="!!a">
            <a:extLst>
              <a:ext uri="{FF2B5EF4-FFF2-40B4-BE49-F238E27FC236}">
                <a16:creationId xmlns:a16="http://schemas.microsoft.com/office/drawing/2014/main" id="{DA1D606D-DE0E-CE2A-17B5-F1DEE559D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61" y="2857199"/>
            <a:ext cx="1218843" cy="121884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106C42B-EB74-CF28-7AFA-2CB91EFF03B8}"/>
              </a:ext>
            </a:extLst>
          </p:cNvPr>
          <p:cNvSpPr/>
          <p:nvPr/>
        </p:nvSpPr>
        <p:spPr>
          <a:xfrm>
            <a:off x="3658142" y="3243690"/>
            <a:ext cx="677960" cy="41390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8297C-9206-9946-FF8E-3FB59779C12F}"/>
              </a:ext>
            </a:extLst>
          </p:cNvPr>
          <p:cNvSpPr txBox="1"/>
          <p:nvPr/>
        </p:nvSpPr>
        <p:spPr>
          <a:xfrm>
            <a:off x="208344" y="4490977"/>
            <a:ext cx="1303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6FD641-315C-A886-27FF-3525BF0EB723}"/>
              </a:ext>
            </a:extLst>
          </p:cNvPr>
          <p:cNvSpPr txBox="1"/>
          <p:nvPr/>
        </p:nvSpPr>
        <p:spPr>
          <a:xfrm>
            <a:off x="2335307" y="4471587"/>
            <a:ext cx="1303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EE6BF7-462C-D579-2FAE-453DDA4905DB}"/>
              </a:ext>
            </a:extLst>
          </p:cNvPr>
          <p:cNvSpPr txBox="1"/>
          <p:nvPr/>
        </p:nvSpPr>
        <p:spPr>
          <a:xfrm>
            <a:off x="4095134" y="4299811"/>
            <a:ext cx="2125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F59B2-565C-9784-AE53-7E168873E1B2}"/>
              </a:ext>
            </a:extLst>
          </p:cNvPr>
          <p:cNvSpPr txBox="1"/>
          <p:nvPr/>
        </p:nvSpPr>
        <p:spPr>
          <a:xfrm>
            <a:off x="6221019" y="4285174"/>
            <a:ext cx="2125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commands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884E13-2288-730E-EDB3-A7AC71DDD345}"/>
              </a:ext>
            </a:extLst>
          </p:cNvPr>
          <p:cNvSpPr/>
          <p:nvPr/>
        </p:nvSpPr>
        <p:spPr>
          <a:xfrm>
            <a:off x="5761730" y="3259665"/>
            <a:ext cx="677960" cy="41390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!!art">
            <a:extLst>
              <a:ext uri="{FF2B5EF4-FFF2-40B4-BE49-F238E27FC236}">
                <a16:creationId xmlns:a16="http://schemas.microsoft.com/office/drawing/2014/main" id="{840FD8F0-F29E-7FA1-A426-C74254E68E51}"/>
              </a:ext>
            </a:extLst>
          </p:cNvPr>
          <p:cNvSpPr/>
          <p:nvPr/>
        </p:nvSpPr>
        <p:spPr>
          <a:xfrm>
            <a:off x="8655669" y="2618524"/>
            <a:ext cx="1533152" cy="16666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!!art">
            <a:extLst>
              <a:ext uri="{FF2B5EF4-FFF2-40B4-BE49-F238E27FC236}">
                <a16:creationId xmlns:a16="http://schemas.microsoft.com/office/drawing/2014/main" id="{AE08A8EE-5A03-2390-AB1C-6DBC6D264B40}"/>
              </a:ext>
            </a:extLst>
          </p:cNvPr>
          <p:cNvSpPr/>
          <p:nvPr/>
        </p:nvSpPr>
        <p:spPr>
          <a:xfrm>
            <a:off x="7580328" y="418863"/>
            <a:ext cx="1533152" cy="16666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6C84878-4D56-5321-5D36-35CE8C198A62}"/>
              </a:ext>
            </a:extLst>
          </p:cNvPr>
          <p:cNvSpPr/>
          <p:nvPr/>
        </p:nvSpPr>
        <p:spPr>
          <a:xfrm>
            <a:off x="7942858" y="3224638"/>
            <a:ext cx="677960" cy="41390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38196F4-836B-988C-A7C5-EC78FB1D6B7D}"/>
              </a:ext>
            </a:extLst>
          </p:cNvPr>
          <p:cNvSpPr/>
          <p:nvPr/>
        </p:nvSpPr>
        <p:spPr>
          <a:xfrm rot="14645574">
            <a:off x="8642662" y="2126644"/>
            <a:ext cx="677960" cy="41390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F776D47-55E3-770E-3D27-5EF4A94BC790}"/>
              </a:ext>
            </a:extLst>
          </p:cNvPr>
          <p:cNvSpPr/>
          <p:nvPr/>
        </p:nvSpPr>
        <p:spPr>
          <a:xfrm rot="7853129">
            <a:off x="7396533" y="2134936"/>
            <a:ext cx="677960" cy="41390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D67A4DC-A934-9F31-E7BC-E627C8D211BA}"/>
              </a:ext>
            </a:extLst>
          </p:cNvPr>
          <p:cNvSpPr/>
          <p:nvPr/>
        </p:nvSpPr>
        <p:spPr>
          <a:xfrm rot="3690846">
            <a:off x="9725092" y="4284021"/>
            <a:ext cx="677960" cy="41390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!!art">
            <a:extLst>
              <a:ext uri="{FF2B5EF4-FFF2-40B4-BE49-F238E27FC236}">
                <a16:creationId xmlns:a16="http://schemas.microsoft.com/office/drawing/2014/main" id="{F9C6807E-6EBA-2B13-DC1C-486A5290BFAA}"/>
              </a:ext>
            </a:extLst>
          </p:cNvPr>
          <p:cNvSpPr/>
          <p:nvPr/>
        </p:nvSpPr>
        <p:spPr>
          <a:xfrm>
            <a:off x="9962237" y="4701232"/>
            <a:ext cx="1533152" cy="16666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79831B-A25F-C61E-744E-24F9E94CD0E8}"/>
              </a:ext>
            </a:extLst>
          </p:cNvPr>
          <p:cNvSpPr txBox="1"/>
          <p:nvPr/>
        </p:nvSpPr>
        <p:spPr>
          <a:xfrm>
            <a:off x="9125878" y="495302"/>
            <a:ext cx="2125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 by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E38B34-37B3-7041-706C-C9767A590C77}"/>
              </a:ext>
            </a:extLst>
          </p:cNvPr>
          <p:cNvSpPr txBox="1"/>
          <p:nvPr/>
        </p:nvSpPr>
        <p:spPr>
          <a:xfrm>
            <a:off x="10216594" y="2932250"/>
            <a:ext cx="1869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3FC6F8-C8E0-01E4-9E4C-4C3054121B93}"/>
              </a:ext>
            </a:extLst>
          </p:cNvPr>
          <p:cNvSpPr txBox="1"/>
          <p:nvPr/>
        </p:nvSpPr>
        <p:spPr>
          <a:xfrm>
            <a:off x="7997130" y="5314848"/>
            <a:ext cx="2125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5C51411-50D2-8A36-1AE6-CCFE57880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57" y="735447"/>
            <a:ext cx="1355693" cy="1142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228CDC-7AC7-8433-0814-6E341C3566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21" y="2755684"/>
            <a:ext cx="1420039" cy="14200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E70B59-FBA0-1258-AFE8-D33D0E9034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050" y="4774111"/>
            <a:ext cx="1292808" cy="12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arp dir="in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11" grpId="0" animBg="1"/>
      <p:bldP spid="15" grpId="0" animBg="1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oto 3d abstract background with a plexus design with a shallow depth of field">
            <a:extLst>
              <a:ext uri="{FF2B5EF4-FFF2-40B4-BE49-F238E27FC236}">
                <a16:creationId xmlns:a16="http://schemas.microsoft.com/office/drawing/2014/main" id="{CF6F5031-7287-C506-643D-4F8CD7DA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5083C18-0CC7-0437-82C0-155F741813B5}"/>
              </a:ext>
            </a:extLst>
          </p:cNvPr>
          <p:cNvGrpSpPr/>
          <p:nvPr/>
        </p:nvGrpSpPr>
        <p:grpSpPr>
          <a:xfrm flipH="1">
            <a:off x="519866" y="1393253"/>
            <a:ext cx="2331487" cy="2308324"/>
            <a:chOff x="9585209" y="4099381"/>
            <a:chExt cx="2331487" cy="2308324"/>
          </a:xfrm>
        </p:grpSpPr>
        <p:sp>
          <p:nvSpPr>
            <p:cNvPr id="2" name="!!art">
              <a:extLst>
                <a:ext uri="{FF2B5EF4-FFF2-40B4-BE49-F238E27FC236}">
                  <a16:creationId xmlns:a16="http://schemas.microsoft.com/office/drawing/2014/main" id="{15BE320F-0933-91B2-551D-CCAA8C5F0C36}"/>
                </a:ext>
              </a:extLst>
            </p:cNvPr>
            <p:cNvSpPr/>
            <p:nvPr/>
          </p:nvSpPr>
          <p:spPr>
            <a:xfrm>
              <a:off x="9585209" y="4099381"/>
              <a:ext cx="2331487" cy="2308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!!a">
              <a:extLst>
                <a:ext uri="{FF2B5EF4-FFF2-40B4-BE49-F238E27FC236}">
                  <a16:creationId xmlns:a16="http://schemas.microsoft.com/office/drawing/2014/main" id="{150E314D-BE03-947F-DFD8-5A43FAA33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8832" y="4256132"/>
              <a:ext cx="1800547" cy="1800547"/>
            </a:xfrm>
            <a:prstGeom prst="rect">
              <a:avLst/>
            </a:prstGeom>
          </p:spPr>
        </p:pic>
      </p:grp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E0DC66F-3571-B80B-0DBA-82A1EFEA78B3}"/>
              </a:ext>
            </a:extLst>
          </p:cNvPr>
          <p:cNvSpPr/>
          <p:nvPr/>
        </p:nvSpPr>
        <p:spPr>
          <a:xfrm>
            <a:off x="2251586" y="174952"/>
            <a:ext cx="1966451" cy="135685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Hey SARA,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Launch Google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4AAB721-4DE8-97BD-069A-6B6C365876FA}"/>
              </a:ext>
            </a:extLst>
          </p:cNvPr>
          <p:cNvSpPr/>
          <p:nvPr/>
        </p:nvSpPr>
        <p:spPr>
          <a:xfrm flipH="1">
            <a:off x="9203281" y="3631557"/>
            <a:ext cx="1715859" cy="112189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Google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2A49D3-306B-C132-CB7C-80B9E6C8EAA7}"/>
              </a:ext>
            </a:extLst>
          </p:cNvPr>
          <p:cNvGrpSpPr/>
          <p:nvPr/>
        </p:nvGrpSpPr>
        <p:grpSpPr>
          <a:xfrm>
            <a:off x="10112346" y="4703110"/>
            <a:ext cx="1715860" cy="1666649"/>
            <a:chOff x="10014024" y="4487167"/>
            <a:chExt cx="1715860" cy="16666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AFDBE6-185B-6736-89C3-975EDB678F1A}"/>
                </a:ext>
              </a:extLst>
            </p:cNvPr>
            <p:cNvGrpSpPr/>
            <p:nvPr/>
          </p:nvGrpSpPr>
          <p:grpSpPr>
            <a:xfrm>
              <a:off x="10014024" y="4487167"/>
              <a:ext cx="1715860" cy="1666649"/>
              <a:chOff x="10033689" y="4821830"/>
              <a:chExt cx="1715860" cy="1666649"/>
            </a:xfrm>
          </p:grpSpPr>
          <p:sp>
            <p:nvSpPr>
              <p:cNvPr id="11" name="!!art">
                <a:extLst>
                  <a:ext uri="{FF2B5EF4-FFF2-40B4-BE49-F238E27FC236}">
                    <a16:creationId xmlns:a16="http://schemas.microsoft.com/office/drawing/2014/main" id="{8D45874E-D1AC-9473-666B-4E8B0CDD79AA}"/>
                  </a:ext>
                </a:extLst>
              </p:cNvPr>
              <p:cNvSpPr/>
              <p:nvPr/>
            </p:nvSpPr>
            <p:spPr>
              <a:xfrm>
                <a:off x="10033689" y="4821830"/>
                <a:ext cx="1715860" cy="16666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2" name="!!a">
                <a:extLst>
                  <a:ext uri="{FF2B5EF4-FFF2-40B4-BE49-F238E27FC236}">
                    <a16:creationId xmlns:a16="http://schemas.microsoft.com/office/drawing/2014/main" id="{4DE7D8A7-294D-B02B-16EF-C35934907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0474" y="4949283"/>
                <a:ext cx="1482289" cy="141174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C38118-7618-2D9A-722A-39E6B4E74F70}"/>
                </a:ext>
              </a:extLst>
            </p:cNvPr>
            <p:cNvSpPr txBox="1"/>
            <p:nvPr/>
          </p:nvSpPr>
          <p:spPr>
            <a:xfrm>
              <a:off x="10578411" y="5734141"/>
              <a:ext cx="587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Sara</a:t>
              </a:r>
              <a:endParaRPr lang="en-IN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3D8311B-4F8A-6B44-B182-1811F8A4A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251" y="2019838"/>
            <a:ext cx="5817562" cy="32723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3B74A5-F642-95D6-645F-35D773D41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251" y="2019838"/>
            <a:ext cx="5817562" cy="3236493"/>
          </a:xfrm>
          <a:prstGeom prst="rect">
            <a:avLst/>
          </a:prstGeom>
        </p:spPr>
      </p:pic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376EF096-F72D-61B4-250E-3255605578ED}"/>
              </a:ext>
            </a:extLst>
          </p:cNvPr>
          <p:cNvSpPr/>
          <p:nvPr/>
        </p:nvSpPr>
        <p:spPr>
          <a:xfrm>
            <a:off x="2248025" y="174952"/>
            <a:ext cx="1966451" cy="135685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Hey SARA,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Launch </a:t>
            </a:r>
            <a:r>
              <a:rPr lang="en-US" dirty="0" err="1">
                <a:solidFill>
                  <a:schemeClr val="tx1"/>
                </a:solidFill>
              </a:rPr>
              <a:t>Youtube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55963A4E-DE40-4D18-1179-C341922AC835}"/>
              </a:ext>
            </a:extLst>
          </p:cNvPr>
          <p:cNvSpPr/>
          <p:nvPr/>
        </p:nvSpPr>
        <p:spPr>
          <a:xfrm flipH="1">
            <a:off x="9203280" y="3616170"/>
            <a:ext cx="1715860" cy="112189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Launching</a:t>
            </a:r>
          </a:p>
          <a:p>
            <a:pPr algn="ctr"/>
            <a:r>
              <a:rPr lang="en-IN" dirty="0" err="1">
                <a:solidFill>
                  <a:schemeClr val="tx1"/>
                </a:solidFill>
              </a:rPr>
              <a:t>Youtube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FA927E-9DDF-62FA-5A3C-6AD2E8CC5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4325" y="2019838"/>
            <a:ext cx="5817561" cy="3272378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6F9A370E-B834-908D-D45F-B549E2206DDF}"/>
              </a:ext>
            </a:extLst>
          </p:cNvPr>
          <p:cNvSpPr/>
          <p:nvPr/>
        </p:nvSpPr>
        <p:spPr>
          <a:xfrm>
            <a:off x="2251586" y="184052"/>
            <a:ext cx="1966451" cy="135685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Hey SARA,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Launch Spotify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8654EB30-7759-D802-EC71-D3CE8942D3DA}"/>
              </a:ext>
            </a:extLst>
          </p:cNvPr>
          <p:cNvSpPr/>
          <p:nvPr/>
        </p:nvSpPr>
        <p:spPr>
          <a:xfrm flipH="1">
            <a:off x="9196353" y="3616170"/>
            <a:ext cx="1715860" cy="112189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Launching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Spotify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8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warp dir="in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3" grpId="0" animBg="1"/>
      <p:bldP spid="24" grpId="0" animBg="1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oto 3d abstract background with a plexus design with a shallow depth of field">
            <a:extLst>
              <a:ext uri="{FF2B5EF4-FFF2-40B4-BE49-F238E27FC236}">
                <a16:creationId xmlns:a16="http://schemas.microsoft.com/office/drawing/2014/main" id="{CF6F5031-7287-C506-643D-4F8CD7DA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A76A86-A6F0-D813-1380-2DA657F96DFA}"/>
              </a:ext>
            </a:extLst>
          </p:cNvPr>
          <p:cNvSpPr/>
          <p:nvPr/>
        </p:nvSpPr>
        <p:spPr>
          <a:xfrm>
            <a:off x="0" y="127834"/>
            <a:ext cx="56861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Novelty Of SARA: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D29B7F-90F1-4C4A-DD32-9152A63135B6}"/>
              </a:ext>
            </a:extLst>
          </p:cNvPr>
          <p:cNvGrpSpPr/>
          <p:nvPr/>
        </p:nvGrpSpPr>
        <p:grpSpPr>
          <a:xfrm>
            <a:off x="-1335193" y="1357384"/>
            <a:ext cx="4422645" cy="4590694"/>
            <a:chOff x="-1335193" y="1357384"/>
            <a:chExt cx="4422645" cy="4590694"/>
          </a:xfrm>
        </p:grpSpPr>
        <p:sp>
          <p:nvSpPr>
            <p:cNvPr id="15" name="!!art">
              <a:extLst>
                <a:ext uri="{FF2B5EF4-FFF2-40B4-BE49-F238E27FC236}">
                  <a16:creationId xmlns:a16="http://schemas.microsoft.com/office/drawing/2014/main" id="{DF1C445D-50DE-C6C3-C303-70EF96CD7F6F}"/>
                </a:ext>
              </a:extLst>
            </p:cNvPr>
            <p:cNvSpPr/>
            <p:nvPr/>
          </p:nvSpPr>
          <p:spPr>
            <a:xfrm rot="12122854">
              <a:off x="-1335193" y="1357384"/>
              <a:ext cx="4422645" cy="4590694"/>
            </a:xfrm>
            <a:prstGeom prst="chor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" name="!!a">
              <a:extLst>
                <a:ext uri="{FF2B5EF4-FFF2-40B4-BE49-F238E27FC236}">
                  <a16:creationId xmlns:a16="http://schemas.microsoft.com/office/drawing/2014/main" id="{323D8C6C-4E38-A91F-C68F-378472A84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2005" y="1759782"/>
              <a:ext cx="3814461" cy="36329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AA33B1-FDDC-0F8B-DFAA-F963DE8BD5C6}"/>
                </a:ext>
              </a:extLst>
            </p:cNvPr>
            <p:cNvSpPr txBox="1"/>
            <p:nvPr/>
          </p:nvSpPr>
          <p:spPr>
            <a:xfrm>
              <a:off x="147541" y="4668911"/>
              <a:ext cx="1859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effectLst>
                    <a:outerShdw dist="38100" dir="2700000" algn="bl" rotWithShape="0">
                      <a:schemeClr val="accent5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SARA</a:t>
              </a:r>
              <a:endParaRPr lang="en-IN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3DB9BC-D5E2-F8DD-C111-7610DEDF7811}"/>
              </a:ext>
            </a:extLst>
          </p:cNvPr>
          <p:cNvGrpSpPr/>
          <p:nvPr/>
        </p:nvGrpSpPr>
        <p:grpSpPr>
          <a:xfrm>
            <a:off x="2575993" y="1090668"/>
            <a:ext cx="9507794" cy="5215935"/>
            <a:chOff x="2575993" y="1090668"/>
            <a:chExt cx="9507794" cy="5215935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FE39A7B6-CF1E-9B14-0E33-0DB2340547B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77019836"/>
                </p:ext>
              </p:extLst>
            </p:nvPr>
          </p:nvGraphicFramePr>
          <p:xfrm>
            <a:off x="2575993" y="1090668"/>
            <a:ext cx="9507794" cy="52159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ED6A0E-A65C-54BD-A4E1-C9F286F15FE5}"/>
                </a:ext>
              </a:extLst>
            </p:cNvPr>
            <p:cNvGrpSpPr/>
            <p:nvPr/>
          </p:nvGrpSpPr>
          <p:grpSpPr>
            <a:xfrm>
              <a:off x="2894676" y="1434775"/>
              <a:ext cx="1034257" cy="4542698"/>
              <a:chOff x="2894676" y="1434775"/>
              <a:chExt cx="1034257" cy="454269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35C518-6388-D66D-2623-D2B6E9C9B9AC}"/>
                  </a:ext>
                </a:extLst>
              </p:cNvPr>
              <p:cNvSpPr txBox="1"/>
              <p:nvPr/>
            </p:nvSpPr>
            <p:spPr>
              <a:xfrm>
                <a:off x="2894676" y="1434775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2D8ED7-28C9-1938-58F1-2097BB96D8E3}"/>
                  </a:ext>
                </a:extLst>
              </p:cNvPr>
              <p:cNvSpPr txBox="1"/>
              <p:nvPr/>
            </p:nvSpPr>
            <p:spPr>
              <a:xfrm>
                <a:off x="3370714" y="4387643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585212-D032-2D4D-4FD0-C85EFE15935E}"/>
                  </a:ext>
                </a:extLst>
              </p:cNvPr>
              <p:cNvSpPr txBox="1"/>
              <p:nvPr/>
            </p:nvSpPr>
            <p:spPr>
              <a:xfrm>
                <a:off x="2947938" y="5392698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A57199-E0C6-93D8-16D8-A62E2861E816}"/>
                  </a:ext>
                </a:extLst>
              </p:cNvPr>
              <p:cNvSpPr txBox="1"/>
              <p:nvPr/>
            </p:nvSpPr>
            <p:spPr>
              <a:xfrm>
                <a:off x="3535877" y="3406247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A6385-DA43-238D-8F67-8EC86583F094}"/>
                  </a:ext>
                </a:extLst>
              </p:cNvPr>
              <p:cNvSpPr txBox="1"/>
              <p:nvPr/>
            </p:nvSpPr>
            <p:spPr>
              <a:xfrm>
                <a:off x="3394307" y="2446768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79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oto 3d abstract background with a plexus design with a shallow depth of field">
            <a:extLst>
              <a:ext uri="{FF2B5EF4-FFF2-40B4-BE49-F238E27FC236}">
                <a16:creationId xmlns:a16="http://schemas.microsoft.com/office/drawing/2014/main" id="{CF6F5031-7287-C506-643D-4F8CD7DA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F5A4D96-15B6-83E2-EA7E-DDB0C035A076}"/>
              </a:ext>
            </a:extLst>
          </p:cNvPr>
          <p:cNvGrpSpPr/>
          <p:nvPr/>
        </p:nvGrpSpPr>
        <p:grpSpPr>
          <a:xfrm>
            <a:off x="1204451" y="1071680"/>
            <a:ext cx="9591368" cy="2834181"/>
            <a:chOff x="1204451" y="1071680"/>
            <a:chExt cx="9591368" cy="2834181"/>
          </a:xfrm>
          <a:solidFill>
            <a:schemeClr val="bg1"/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73340F3-608F-2C73-32B4-5479234D6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9200" y="1582994"/>
              <a:ext cx="957661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0382D3-3C8A-79A3-BFEB-7AAE23DCAED7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5732206" y="1071680"/>
              <a:ext cx="0" cy="2834181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B03C40-F83F-0BC4-497E-856C895C1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4451" y="1582994"/>
              <a:ext cx="14748" cy="806245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322650-589A-C421-0ED7-064153E9A778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3365090" y="1582994"/>
              <a:ext cx="2458" cy="1317522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FBC5F4E-6F32-6673-2D5D-925F916A8D48}"/>
                </a:ext>
              </a:extLst>
            </p:cNvPr>
            <p:cNvCxnSpPr>
              <a:cxnSpLocks/>
            </p:cNvCxnSpPr>
            <p:nvPr/>
          </p:nvCxnSpPr>
          <p:spPr>
            <a:xfrm>
              <a:off x="8101780" y="1582994"/>
              <a:ext cx="0" cy="1317522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E11DF5-7E30-DD61-9702-F9765FD59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795819" y="1582994"/>
              <a:ext cx="0" cy="737419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194979-D3DF-453C-BD11-8FC9C57937AB}"/>
              </a:ext>
            </a:extLst>
          </p:cNvPr>
          <p:cNvSpPr/>
          <p:nvPr/>
        </p:nvSpPr>
        <p:spPr>
          <a:xfrm>
            <a:off x="275307" y="2389239"/>
            <a:ext cx="1917286" cy="8750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 Module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139CD7-958F-E17E-33F6-DDB3D26E4871}"/>
              </a:ext>
            </a:extLst>
          </p:cNvPr>
          <p:cNvSpPr/>
          <p:nvPr/>
        </p:nvSpPr>
        <p:spPr>
          <a:xfrm>
            <a:off x="4832554" y="3905861"/>
            <a:ext cx="1799303" cy="6685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 Module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3CF471-AE86-F5AB-C340-7F1B47322571}"/>
              </a:ext>
            </a:extLst>
          </p:cNvPr>
          <p:cNvSpPr/>
          <p:nvPr/>
        </p:nvSpPr>
        <p:spPr>
          <a:xfrm>
            <a:off x="2462981" y="2900516"/>
            <a:ext cx="1804218" cy="8750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Module  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2021E32-6566-AF9E-026B-F5E38F63C0F5}"/>
              </a:ext>
            </a:extLst>
          </p:cNvPr>
          <p:cNvSpPr/>
          <p:nvPr/>
        </p:nvSpPr>
        <p:spPr>
          <a:xfrm>
            <a:off x="7197212" y="2831696"/>
            <a:ext cx="1799303" cy="6685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Execution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1CC6083-8391-C83D-F226-1142E35FFBA5}"/>
              </a:ext>
            </a:extLst>
          </p:cNvPr>
          <p:cNvSpPr/>
          <p:nvPr/>
        </p:nvSpPr>
        <p:spPr>
          <a:xfrm>
            <a:off x="9896167" y="2303174"/>
            <a:ext cx="1799303" cy="9611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&amp; Feedback Module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8B13F0-8F42-CEA3-AE5D-C58A7141CCAA}"/>
              </a:ext>
            </a:extLst>
          </p:cNvPr>
          <p:cNvGrpSpPr/>
          <p:nvPr/>
        </p:nvGrpSpPr>
        <p:grpSpPr>
          <a:xfrm>
            <a:off x="2192593" y="324444"/>
            <a:ext cx="7403691" cy="747180"/>
            <a:chOff x="2192593" y="324444"/>
            <a:chExt cx="7403691" cy="74718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17AC508-ABB2-281D-3B39-811026ADDBF1}"/>
                </a:ext>
              </a:extLst>
            </p:cNvPr>
            <p:cNvSpPr/>
            <p:nvPr/>
          </p:nvSpPr>
          <p:spPr>
            <a:xfrm>
              <a:off x="2192593" y="363794"/>
              <a:ext cx="7403691" cy="70783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A32B75-0F43-3932-44AC-55F79F93DC07}"/>
                </a:ext>
              </a:extLst>
            </p:cNvPr>
            <p:cNvSpPr txBox="1"/>
            <p:nvPr/>
          </p:nvSpPr>
          <p:spPr>
            <a:xfrm>
              <a:off x="2595716" y="324444"/>
              <a:ext cx="65664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Sara’s Functionality  Module</a:t>
              </a:r>
              <a:endPara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10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oto 3d abstract background with a plexus design with a shallow depth of field">
            <a:extLst>
              <a:ext uri="{FF2B5EF4-FFF2-40B4-BE49-F238E27FC236}">
                <a16:creationId xmlns:a16="http://schemas.microsoft.com/office/drawing/2014/main" id="{CF6F5031-7287-C506-643D-4F8CD7DA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n 1">
            <a:extLst>
              <a:ext uri="{FF2B5EF4-FFF2-40B4-BE49-F238E27FC236}">
                <a16:creationId xmlns:a16="http://schemas.microsoft.com/office/drawing/2014/main" id="{1CD37983-7F54-E86F-98B6-C4F75E87B2BF}"/>
              </a:ext>
            </a:extLst>
          </p:cNvPr>
          <p:cNvSpPr/>
          <p:nvPr/>
        </p:nvSpPr>
        <p:spPr>
          <a:xfrm>
            <a:off x="3844412" y="1474838"/>
            <a:ext cx="4572001" cy="3824749"/>
          </a:xfrm>
          <a:prstGeom prst="sun">
            <a:avLst>
              <a:gd name="adj" fmla="val 2585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Requirements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AC08EB-4946-B631-B837-2F0313F4E54B}"/>
              </a:ext>
            </a:extLst>
          </p:cNvPr>
          <p:cNvSpPr/>
          <p:nvPr/>
        </p:nvSpPr>
        <p:spPr>
          <a:xfrm>
            <a:off x="5456902" y="5510981"/>
            <a:ext cx="1386349" cy="13470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Micro-phone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6B7032-C276-3481-15BF-CCD932C98573}"/>
              </a:ext>
            </a:extLst>
          </p:cNvPr>
          <p:cNvSpPr/>
          <p:nvPr/>
        </p:nvSpPr>
        <p:spPr>
          <a:xfrm>
            <a:off x="3052914" y="4726858"/>
            <a:ext cx="1386349" cy="13470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</a:t>
            </a:r>
            <a:endParaRPr lang="en-I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4BEEF0-1F64-8EE7-9F57-926F2FFC807F}"/>
              </a:ext>
            </a:extLst>
          </p:cNvPr>
          <p:cNvSpPr/>
          <p:nvPr/>
        </p:nvSpPr>
        <p:spPr>
          <a:xfrm>
            <a:off x="2195052" y="2738283"/>
            <a:ext cx="1386349" cy="13470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  <a:endParaRPr lang="en-I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8FB070-3CE7-A781-BBE7-0FA740D5B8A6}"/>
              </a:ext>
            </a:extLst>
          </p:cNvPr>
          <p:cNvSpPr/>
          <p:nvPr/>
        </p:nvSpPr>
        <p:spPr>
          <a:xfrm>
            <a:off x="3052914" y="683342"/>
            <a:ext cx="1386349" cy="13470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endParaRPr lang="en-I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83CE34-2C7B-1E34-649F-B731C56D2C7D}"/>
              </a:ext>
            </a:extLst>
          </p:cNvPr>
          <p:cNvSpPr/>
          <p:nvPr/>
        </p:nvSpPr>
        <p:spPr>
          <a:xfrm>
            <a:off x="5417575" y="0"/>
            <a:ext cx="1386349" cy="13470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endParaRPr lang="en-IN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AA9B61-CDEB-FC54-4D3D-D06A011C7246}"/>
              </a:ext>
            </a:extLst>
          </p:cNvPr>
          <p:cNvSpPr/>
          <p:nvPr/>
        </p:nvSpPr>
        <p:spPr>
          <a:xfrm>
            <a:off x="7752735" y="4827640"/>
            <a:ext cx="1386349" cy="13470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 API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C504F0-B479-0D99-02FA-DD9DD0B6F4C8}"/>
              </a:ext>
            </a:extLst>
          </p:cNvPr>
          <p:cNvSpPr/>
          <p:nvPr/>
        </p:nvSpPr>
        <p:spPr>
          <a:xfrm>
            <a:off x="8701548" y="2723535"/>
            <a:ext cx="1386349" cy="13470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(Windows&amp; Linux)</a:t>
            </a:r>
            <a:endParaRPr lang="en-I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64C028-2A7F-D95C-7791-A31D36AB137C}"/>
              </a:ext>
            </a:extLst>
          </p:cNvPr>
          <p:cNvSpPr/>
          <p:nvPr/>
        </p:nvSpPr>
        <p:spPr>
          <a:xfrm>
            <a:off x="7752735" y="683342"/>
            <a:ext cx="1386349" cy="13470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2504D-FA56-2DF9-D620-5146593CC1DD}"/>
              </a:ext>
            </a:extLst>
          </p:cNvPr>
          <p:cNvSpPr txBox="1"/>
          <p:nvPr/>
        </p:nvSpPr>
        <p:spPr>
          <a:xfrm>
            <a:off x="157291" y="70177"/>
            <a:ext cx="4414735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Technical Requirements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315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oto 3d abstract background with a plexus design with a shallow depth of field">
            <a:extLst>
              <a:ext uri="{FF2B5EF4-FFF2-40B4-BE49-F238E27FC236}">
                <a16:creationId xmlns:a16="http://schemas.microsoft.com/office/drawing/2014/main" id="{CF6F5031-7287-C506-643D-4F8CD7DA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95F21C-F5AC-817C-A018-E4984880587C}"/>
              </a:ext>
            </a:extLst>
          </p:cNvPr>
          <p:cNvSpPr txBox="1"/>
          <p:nvPr/>
        </p:nvSpPr>
        <p:spPr>
          <a:xfrm>
            <a:off x="157291" y="70177"/>
            <a:ext cx="543482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Goals</a:t>
            </a:r>
            <a:endParaRPr lang="en-IN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B7F88-F38F-1BAE-820B-D9BF3F79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946" y="1094453"/>
            <a:ext cx="4992555" cy="4669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06705-8AC6-724D-3F5F-15DAEB4AADEF}"/>
              </a:ext>
            </a:extLst>
          </p:cNvPr>
          <p:cNvSpPr txBox="1"/>
          <p:nvPr/>
        </p:nvSpPr>
        <p:spPr>
          <a:xfrm>
            <a:off x="285499" y="1297858"/>
            <a:ext cx="61761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Advancements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Haptic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Dialect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Wearable Device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IOT Inclusion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Cloud Based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Global 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Enhanced Privacy and Security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6545BE-6CE6-85A9-57BA-627292759106}"/>
              </a:ext>
            </a:extLst>
          </p:cNvPr>
          <p:cNvCxnSpPr/>
          <p:nvPr/>
        </p:nvCxnSpPr>
        <p:spPr>
          <a:xfrm>
            <a:off x="285499" y="1022555"/>
            <a:ext cx="6213624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2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oto 3d abstract background with a plexus design with a shallow depth of field">
            <a:extLst>
              <a:ext uri="{FF2B5EF4-FFF2-40B4-BE49-F238E27FC236}">
                <a16:creationId xmlns:a16="http://schemas.microsoft.com/office/drawing/2014/main" id="{CF6F5031-7287-C506-643D-4F8CD7DA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06705-8AC6-724D-3F5F-15DAEB4AADEF}"/>
              </a:ext>
            </a:extLst>
          </p:cNvPr>
          <p:cNvSpPr txBox="1"/>
          <p:nvPr/>
        </p:nvSpPr>
        <p:spPr>
          <a:xfrm>
            <a:off x="167512" y="1199535"/>
            <a:ext cx="60956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Voice Assistant technology can truly revolutionize accessibility and help millions of disabled individuals achieve greater independence. By providing hands-free voice control of their systems, speech recognition technology opens up a new way for human interaction with machines, greatly benefiting physically challenged individuals.</a:t>
            </a:r>
            <a:endParaRPr lang="en-US" sz="24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r">
              <a:buFontTx/>
              <a:buChar char="-"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SARA</a:t>
            </a:r>
          </a:p>
          <a:p>
            <a:pPr algn="r"/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Eyes Beyond</a:t>
            </a:r>
            <a:endParaRPr lang="en-US" sz="24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D78105-8FB1-CACE-2984-548DD6493342}"/>
              </a:ext>
            </a:extLst>
          </p:cNvPr>
          <p:cNvGrpSpPr/>
          <p:nvPr/>
        </p:nvGrpSpPr>
        <p:grpSpPr>
          <a:xfrm>
            <a:off x="276055" y="231898"/>
            <a:ext cx="11621366" cy="716704"/>
            <a:chOff x="276055" y="231898"/>
            <a:chExt cx="11621366" cy="7167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95F21C-F5AC-817C-A018-E4984880587C}"/>
                </a:ext>
              </a:extLst>
            </p:cNvPr>
            <p:cNvSpPr txBox="1"/>
            <p:nvPr/>
          </p:nvSpPr>
          <p:spPr>
            <a:xfrm>
              <a:off x="491604" y="231898"/>
              <a:ext cx="263726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6545BE-6CE6-85A9-57BA-627292759106}"/>
                </a:ext>
              </a:extLst>
            </p:cNvPr>
            <p:cNvCxnSpPr>
              <a:cxnSpLocks/>
            </p:cNvCxnSpPr>
            <p:nvPr/>
          </p:nvCxnSpPr>
          <p:spPr>
            <a:xfrm>
              <a:off x="276055" y="948602"/>
              <a:ext cx="11621366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787372-C73D-3C9F-4F36-7193EAC49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82" y="2015613"/>
            <a:ext cx="4573042" cy="30486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193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14:warp dir="in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206</Words>
  <Application>Microsoft Office PowerPoint</Application>
  <PresentationFormat>Widescreen</PresentationFormat>
  <Paragraphs>86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Sagona Book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Vinay Bahire</dc:creator>
  <cp:lastModifiedBy>Yash Patil</cp:lastModifiedBy>
  <cp:revision>11</cp:revision>
  <dcterms:created xsi:type="dcterms:W3CDTF">2024-09-09T09:10:33Z</dcterms:created>
  <dcterms:modified xsi:type="dcterms:W3CDTF">2024-09-24T14:00:10Z</dcterms:modified>
</cp:coreProperties>
</file>